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9" r:id="rId2"/>
    <p:sldId id="519" r:id="rId3"/>
    <p:sldId id="551" r:id="rId4"/>
    <p:sldId id="436" r:id="rId5"/>
    <p:sldId id="552" r:id="rId6"/>
    <p:sldId id="412" r:id="rId7"/>
    <p:sldId id="553" r:id="rId8"/>
  </p:sldIdLst>
  <p:sldSz cx="24387175" cy="13716000"/>
  <p:notesSz cx="6858000" cy="9144000"/>
  <p:defaultTextStyle>
    <a:defPPr>
      <a:defRPr lang="en-US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144">
          <p15:clr>
            <a:srgbClr val="A4A3A4"/>
          </p15:clr>
        </p15:guide>
        <p15:guide id="2" orient="horz" pos="499">
          <p15:clr>
            <a:srgbClr val="A4A3A4"/>
          </p15:clr>
        </p15:guide>
        <p15:guide id="3" pos="14278">
          <p15:clr>
            <a:srgbClr val="A4A3A4"/>
          </p15:clr>
        </p15:guide>
        <p15:guide id="4" pos="7681">
          <p15:clr>
            <a:srgbClr val="A4A3A4"/>
          </p15:clr>
        </p15:guide>
        <p15:guide id="5" pos="10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883"/>
    <a:srgbClr val="0088D0"/>
    <a:srgbClr val="2ED9EB"/>
    <a:srgbClr val="2F3A49"/>
    <a:srgbClr val="4A5B74"/>
    <a:srgbClr val="1D8EEA"/>
    <a:srgbClr val="3A3B39"/>
    <a:srgbClr val="191F29"/>
    <a:srgbClr val="252E3C"/>
    <a:srgbClr val="2E3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 showGuides="1">
      <p:cViewPr varScale="1">
        <p:scale>
          <a:sx n="34" d="100"/>
          <a:sy n="34" d="100"/>
        </p:scale>
        <p:origin x="-756" y="-96"/>
      </p:cViewPr>
      <p:guideLst>
        <p:guide orient="horz" pos="8144"/>
        <p:guide orient="horz" pos="499"/>
        <p:guide pos="14278"/>
        <p:guide pos="7681"/>
        <p:guide pos="108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07128-DDAF-174D-AC9A-DC86CD5042AC}" type="datetimeFigureOut">
              <a:rPr lang="en-US" smtClean="0"/>
              <a:pPr/>
              <a:t>22/3/2019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46550-E5E4-D34A-93E8-596215AA6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39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8F910-0FFC-2042-8417-D511A8591713}" type="datetimeFigureOut">
              <a:rPr lang="en-US" smtClean="0"/>
              <a:pPr/>
              <a:t>22/3/2019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04753-555F-844E-94E6-C0459ACEDB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96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2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Shape 39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Shape 39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8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Shape 3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Shape 39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20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 noChangeAspect="1"/>
          </p:cNvSpPr>
          <p:nvPr>
            <p:ph type="pic" sz="quarter" idx="10"/>
          </p:nvPr>
        </p:nvSpPr>
        <p:spPr>
          <a:xfrm>
            <a:off x="0" y="0"/>
            <a:ext cx="24387175" cy="13970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6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2025263" y="3753556"/>
            <a:ext cx="1828800" cy="18288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8623550" y="3753556"/>
            <a:ext cx="1828800" cy="18288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12"/>
          </p:nvPr>
        </p:nvSpPr>
        <p:spPr>
          <a:xfrm>
            <a:off x="15001680" y="3753556"/>
            <a:ext cx="1828800" cy="18288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9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10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0" y="-1"/>
            <a:ext cx="24387175" cy="6753381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0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2844136" y="3295359"/>
            <a:ext cx="4635425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tx2"/>
                </a:solidFill>
                <a:latin typeface="Roboto Light"/>
                <a:cs typeface="Roboto Light"/>
              </a:defRPr>
            </a:lvl1pPr>
          </a:lstStyle>
          <a:p>
            <a:endParaRPr lang="en-US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12227885" y="3295359"/>
            <a:ext cx="4635425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tx2"/>
                </a:solidFill>
                <a:latin typeface="Roboto Light"/>
                <a:cs typeface="Roboto Light"/>
              </a:defRPr>
            </a:lvl1pPr>
          </a:lstStyle>
          <a:p>
            <a:endParaRPr lang="en-US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844136" y="8123495"/>
            <a:ext cx="4635425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tx2"/>
                </a:solidFill>
                <a:latin typeface="Roboto Light"/>
                <a:cs typeface="Roboto Light"/>
              </a:defRPr>
            </a:lvl1pPr>
          </a:lstStyle>
          <a:p>
            <a:endParaRPr lang="en-US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227885" y="8123495"/>
            <a:ext cx="4635425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tx2"/>
                </a:solidFill>
                <a:latin typeface="Roboto Light"/>
                <a:cs typeface="Robo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1915716" y="1971667"/>
            <a:ext cx="18031948" cy="228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23607040" y="76549"/>
            <a:ext cx="704121" cy="1356347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20878909" y="76549"/>
            <a:ext cx="3042484" cy="1356347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20489201" y="76551"/>
            <a:ext cx="2652713" cy="13173816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20489202" y="76549"/>
            <a:ext cx="3042484" cy="1356347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244114" y="12587200"/>
            <a:ext cx="1463391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2266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1915716" y="1971667"/>
            <a:ext cx="18031948" cy="228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1915716" y="4681267"/>
            <a:ext cx="5811957" cy="825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267"/>
            </a:lvl1pPr>
            <a:lvl2pPr lvl="1" rtl="0">
              <a:spcBef>
                <a:spcPts val="0"/>
              </a:spcBef>
              <a:buSzPct val="100000"/>
              <a:defRPr sz="4267"/>
            </a:lvl2pPr>
            <a:lvl3pPr lvl="2" rtl="0">
              <a:spcBef>
                <a:spcPts val="0"/>
              </a:spcBef>
              <a:buSzPct val="100000"/>
              <a:defRPr sz="4267"/>
            </a:lvl3pPr>
            <a:lvl4pPr lvl="3" rtl="0">
              <a:spcBef>
                <a:spcPts val="0"/>
              </a:spcBef>
              <a:buSzPct val="100000"/>
              <a:defRPr sz="4267"/>
            </a:lvl4pPr>
            <a:lvl5pPr lvl="4" rtl="0">
              <a:spcBef>
                <a:spcPts val="0"/>
              </a:spcBef>
              <a:buSzPct val="100000"/>
              <a:defRPr sz="4267"/>
            </a:lvl5pPr>
            <a:lvl6pPr lvl="5" rtl="0">
              <a:spcBef>
                <a:spcPts val="0"/>
              </a:spcBef>
              <a:buSzPct val="100000"/>
              <a:defRPr sz="4267"/>
            </a:lvl6pPr>
            <a:lvl7pPr lvl="6" rtl="0">
              <a:spcBef>
                <a:spcPts val="0"/>
              </a:spcBef>
              <a:buSzPct val="100000"/>
              <a:defRPr sz="4267"/>
            </a:lvl7pPr>
            <a:lvl8pPr lvl="7" rtl="0">
              <a:spcBef>
                <a:spcPts val="0"/>
              </a:spcBef>
              <a:buSzPct val="100000"/>
              <a:defRPr sz="4267"/>
            </a:lvl8pPr>
            <a:lvl9pPr lvl="8" rtl="0">
              <a:spcBef>
                <a:spcPts val="0"/>
              </a:spcBef>
              <a:buSzPct val="100000"/>
              <a:defRPr sz="4267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8025746" y="4681267"/>
            <a:ext cx="5811957" cy="825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267"/>
            </a:lvl1pPr>
            <a:lvl2pPr lvl="1" rtl="0">
              <a:spcBef>
                <a:spcPts val="0"/>
              </a:spcBef>
              <a:buSzPct val="100000"/>
              <a:defRPr sz="4267"/>
            </a:lvl2pPr>
            <a:lvl3pPr lvl="2" rtl="0">
              <a:spcBef>
                <a:spcPts val="0"/>
              </a:spcBef>
              <a:buSzPct val="100000"/>
              <a:defRPr sz="4267"/>
            </a:lvl3pPr>
            <a:lvl4pPr lvl="3" rtl="0">
              <a:spcBef>
                <a:spcPts val="0"/>
              </a:spcBef>
              <a:buSzPct val="100000"/>
              <a:defRPr sz="4267"/>
            </a:lvl4pPr>
            <a:lvl5pPr lvl="4" rtl="0">
              <a:spcBef>
                <a:spcPts val="0"/>
              </a:spcBef>
              <a:buSzPct val="100000"/>
              <a:defRPr sz="4267"/>
            </a:lvl5pPr>
            <a:lvl6pPr lvl="5" rtl="0">
              <a:spcBef>
                <a:spcPts val="0"/>
              </a:spcBef>
              <a:buSzPct val="100000"/>
              <a:defRPr sz="4267"/>
            </a:lvl6pPr>
            <a:lvl7pPr lvl="6" rtl="0">
              <a:spcBef>
                <a:spcPts val="0"/>
              </a:spcBef>
              <a:buSzPct val="100000"/>
              <a:defRPr sz="4267"/>
            </a:lvl7pPr>
            <a:lvl8pPr lvl="7" rtl="0">
              <a:spcBef>
                <a:spcPts val="0"/>
              </a:spcBef>
              <a:buSzPct val="100000"/>
              <a:defRPr sz="4267"/>
            </a:lvl8pPr>
            <a:lvl9pPr lvl="8" rtl="0">
              <a:spcBef>
                <a:spcPts val="0"/>
              </a:spcBef>
              <a:buSzPct val="100000"/>
              <a:defRPr sz="4267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14135776" y="4681267"/>
            <a:ext cx="5811957" cy="825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267"/>
            </a:lvl1pPr>
            <a:lvl2pPr lvl="1" rtl="0">
              <a:spcBef>
                <a:spcPts val="0"/>
              </a:spcBef>
              <a:buSzPct val="100000"/>
              <a:defRPr sz="4267"/>
            </a:lvl2pPr>
            <a:lvl3pPr lvl="2" rtl="0">
              <a:spcBef>
                <a:spcPts val="0"/>
              </a:spcBef>
              <a:buSzPct val="100000"/>
              <a:defRPr sz="4267"/>
            </a:lvl3pPr>
            <a:lvl4pPr lvl="3" rtl="0">
              <a:spcBef>
                <a:spcPts val="0"/>
              </a:spcBef>
              <a:buSzPct val="100000"/>
              <a:defRPr sz="4267"/>
            </a:lvl4pPr>
            <a:lvl5pPr lvl="4" rtl="0">
              <a:spcBef>
                <a:spcPts val="0"/>
              </a:spcBef>
              <a:buSzPct val="100000"/>
              <a:defRPr sz="4267"/>
            </a:lvl5pPr>
            <a:lvl6pPr lvl="5" rtl="0">
              <a:spcBef>
                <a:spcPts val="0"/>
              </a:spcBef>
              <a:buSzPct val="100000"/>
              <a:defRPr sz="4267"/>
            </a:lvl6pPr>
            <a:lvl7pPr lvl="6" rtl="0">
              <a:spcBef>
                <a:spcPts val="0"/>
              </a:spcBef>
              <a:buSzPct val="100000"/>
              <a:defRPr sz="4267"/>
            </a:lvl7pPr>
            <a:lvl8pPr lvl="7" rtl="0">
              <a:spcBef>
                <a:spcPts val="0"/>
              </a:spcBef>
              <a:buSzPct val="100000"/>
              <a:defRPr sz="4267"/>
            </a:lvl8pPr>
            <a:lvl9pPr lvl="8" rtl="0">
              <a:spcBef>
                <a:spcPts val="0"/>
              </a:spcBef>
              <a:buSzPct val="100000"/>
              <a:defRPr sz="4267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23607040" y="76549"/>
            <a:ext cx="704121" cy="1356347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20878909" y="76549"/>
            <a:ext cx="3042484" cy="1356347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20489201" y="76551"/>
            <a:ext cx="2652713" cy="13173816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20489202" y="76549"/>
            <a:ext cx="3042484" cy="1356347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800"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244114" y="12587200"/>
            <a:ext cx="1463391" cy="1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12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190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5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01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6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80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447800"/>
            <a:ext cx="24387175" cy="8915400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9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 noChangeAspect="1"/>
          </p:cNvSpPr>
          <p:nvPr>
            <p:ph type="pic" sz="quarter" idx="10"/>
          </p:nvPr>
        </p:nvSpPr>
        <p:spPr>
          <a:xfrm>
            <a:off x="0" y="3556000"/>
            <a:ext cx="10216297" cy="5644445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9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61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-1" y="3372803"/>
            <a:ext cx="12192601" cy="698659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Oval 31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7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67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2195175" y="3372803"/>
            <a:ext cx="12192601" cy="698659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Oval 31"/>
          <p:cNvSpPr>
            <a:spLocks noChangeAspect="1"/>
          </p:cNvSpPr>
          <p:nvPr userDrawn="1"/>
        </p:nvSpPr>
        <p:spPr>
          <a:xfrm>
            <a:off x="21978499" y="12133994"/>
            <a:ext cx="675305" cy="6753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3133245" y="12191424"/>
            <a:ext cx="3651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Roboto Black"/>
                <a:cs typeface="Roboto Black"/>
              </a:rPr>
              <a:t>CORPORATE</a:t>
            </a:r>
          </a:p>
          <a:p>
            <a:r>
              <a:rPr lang="en-US" sz="1600">
                <a:solidFill>
                  <a:schemeClr val="tx1"/>
                </a:solidFill>
                <a:latin typeface="Roboto Regular"/>
                <a:cs typeface="Roboto Regular"/>
              </a:rPr>
              <a:t>MADE BY: LOUIS TWELVE</a:t>
            </a:r>
            <a:endParaRPr lang="en-US" sz="440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5958899" y="12556068"/>
            <a:ext cx="15643467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20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962635" y="12119133"/>
            <a:ext cx="1268305" cy="946233"/>
            <a:chOff x="1157288" y="576263"/>
            <a:chExt cx="7051675" cy="5260975"/>
          </a:xfrm>
          <a:solidFill>
            <a:schemeClr val="tx1"/>
          </a:solidFill>
        </p:grpSpPr>
        <p:sp>
          <p:nvSpPr>
            <p:cNvPr id="37" name="Freeform 1"/>
            <p:cNvSpPr>
              <a:spLocks noChangeArrowheads="1"/>
            </p:cNvSpPr>
            <p:nvPr/>
          </p:nvSpPr>
          <p:spPr bwMode="auto">
            <a:xfrm>
              <a:off x="1157288" y="5356225"/>
              <a:ext cx="7051675" cy="481013"/>
            </a:xfrm>
            <a:custGeom>
              <a:avLst/>
              <a:gdLst>
                <a:gd name="T0" fmla="*/ 0 w 19589"/>
                <a:gd name="T1" fmla="*/ 1172 h 1337"/>
                <a:gd name="T2" fmla="*/ 0 w 19589"/>
                <a:gd name="T3" fmla="*/ 1172 h 1337"/>
                <a:gd name="T4" fmla="*/ 9456 w 19589"/>
                <a:gd name="T5" fmla="*/ 103 h 1337"/>
                <a:gd name="T6" fmla="*/ 19588 w 19589"/>
                <a:gd name="T7" fmla="*/ 1336 h 1337"/>
                <a:gd name="T8" fmla="*/ 9476 w 19589"/>
                <a:gd name="T9" fmla="*/ 658 h 1337"/>
                <a:gd name="T10" fmla="*/ 0 w 19589"/>
                <a:gd name="T11" fmla="*/ 1172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89" h="1337">
                  <a:moveTo>
                    <a:pt x="0" y="1172"/>
                  </a:moveTo>
                  <a:lnTo>
                    <a:pt x="0" y="1172"/>
                  </a:lnTo>
                  <a:cubicBezTo>
                    <a:pt x="0" y="1172"/>
                    <a:pt x="3741" y="103"/>
                    <a:pt x="9456" y="103"/>
                  </a:cubicBezTo>
                  <a:cubicBezTo>
                    <a:pt x="12888" y="0"/>
                    <a:pt x="17718" y="637"/>
                    <a:pt x="19588" y="1336"/>
                  </a:cubicBezTo>
                  <a:cubicBezTo>
                    <a:pt x="19588" y="1336"/>
                    <a:pt x="15354" y="617"/>
                    <a:pt x="9476" y="658"/>
                  </a:cubicBezTo>
                  <a:cubicBezTo>
                    <a:pt x="5057" y="679"/>
                    <a:pt x="0" y="1172"/>
                    <a:pt x="0" y="11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  <a:gd name="T10" fmla="*/ 1974 w 1996"/>
                <a:gd name="T11" fmla="*/ 328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  <a:lnTo>
                    <a:pt x="1974" y="3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"/>
            <p:cNvSpPr>
              <a:spLocks noChangeArrowheads="1"/>
            </p:cNvSpPr>
            <p:nvPr/>
          </p:nvSpPr>
          <p:spPr bwMode="auto">
            <a:xfrm>
              <a:off x="3028950" y="2655888"/>
              <a:ext cx="719138" cy="2805112"/>
            </a:xfrm>
            <a:custGeom>
              <a:avLst/>
              <a:gdLst>
                <a:gd name="T0" fmla="*/ 1974 w 1996"/>
                <a:gd name="T1" fmla="*/ 328 h 7790"/>
                <a:gd name="T2" fmla="*/ 1995 w 1996"/>
                <a:gd name="T3" fmla="*/ 7789 h 7790"/>
                <a:gd name="T4" fmla="*/ 42 w 1996"/>
                <a:gd name="T5" fmla="*/ 7789 h 7790"/>
                <a:gd name="T6" fmla="*/ 0 w 1996"/>
                <a:gd name="T7" fmla="*/ 1521 h 7790"/>
                <a:gd name="T8" fmla="*/ 1727 w 1996"/>
                <a:gd name="T9" fmla="*/ 0 h 7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7790">
                  <a:moveTo>
                    <a:pt x="1974" y="328"/>
                  </a:moveTo>
                  <a:lnTo>
                    <a:pt x="1995" y="7789"/>
                  </a:lnTo>
                  <a:lnTo>
                    <a:pt x="42" y="7789"/>
                  </a:lnTo>
                  <a:lnTo>
                    <a:pt x="0" y="1521"/>
                  </a:lnTo>
                  <a:lnTo>
                    <a:pt x="172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"/>
            <p:cNvSpPr>
              <a:spLocks noChangeArrowheads="1"/>
            </p:cNvSpPr>
            <p:nvPr/>
          </p:nvSpPr>
          <p:spPr bwMode="auto">
            <a:xfrm>
              <a:off x="5834063" y="3359150"/>
              <a:ext cx="511175" cy="2101850"/>
            </a:xfrm>
            <a:custGeom>
              <a:avLst/>
              <a:gdLst>
                <a:gd name="T0" fmla="*/ 1418 w 1419"/>
                <a:gd name="T1" fmla="*/ 5838 h 5839"/>
                <a:gd name="T2" fmla="*/ 0 w 1419"/>
                <a:gd name="T3" fmla="*/ 5838 h 5839"/>
                <a:gd name="T4" fmla="*/ 0 w 1419"/>
                <a:gd name="T5" fmla="*/ 0 h 5839"/>
                <a:gd name="T6" fmla="*/ 1418 w 1419"/>
                <a:gd name="T7" fmla="*/ 1049 h 5839"/>
                <a:gd name="T8" fmla="*/ 1418 w 1419"/>
                <a:gd name="T9" fmla="*/ 5838 h 5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5839">
                  <a:moveTo>
                    <a:pt x="1418" y="5838"/>
                  </a:moveTo>
                  <a:lnTo>
                    <a:pt x="0" y="5838"/>
                  </a:lnTo>
                  <a:lnTo>
                    <a:pt x="0" y="0"/>
                  </a:lnTo>
                  <a:lnTo>
                    <a:pt x="1418" y="1049"/>
                  </a:lnTo>
                  <a:lnTo>
                    <a:pt x="1418" y="58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5"/>
            <p:cNvSpPr>
              <a:spLocks noChangeArrowheads="1"/>
            </p:cNvSpPr>
            <p:nvPr/>
          </p:nvSpPr>
          <p:spPr bwMode="auto">
            <a:xfrm>
              <a:off x="3487738" y="2012950"/>
              <a:ext cx="1014412" cy="3448050"/>
            </a:xfrm>
            <a:custGeom>
              <a:avLst/>
              <a:gdLst>
                <a:gd name="T0" fmla="*/ 21 w 2817"/>
                <a:gd name="T1" fmla="*/ 9557 h 9578"/>
                <a:gd name="T2" fmla="*/ 0 w 2817"/>
                <a:gd name="T3" fmla="*/ 1171 h 9578"/>
                <a:gd name="T4" fmla="*/ 1274 w 2817"/>
                <a:gd name="T5" fmla="*/ 0 h 9578"/>
                <a:gd name="T6" fmla="*/ 2816 w 2817"/>
                <a:gd name="T7" fmla="*/ 986 h 9578"/>
                <a:gd name="T8" fmla="*/ 2816 w 2817"/>
                <a:gd name="T9" fmla="*/ 7748 h 9578"/>
                <a:gd name="T10" fmla="*/ 2590 w 2817"/>
                <a:gd name="T11" fmla="*/ 7933 h 9578"/>
                <a:gd name="T12" fmla="*/ 2569 w 2817"/>
                <a:gd name="T13" fmla="*/ 1171 h 9578"/>
                <a:gd name="T14" fmla="*/ 1378 w 2817"/>
                <a:gd name="T15" fmla="*/ 411 h 9578"/>
                <a:gd name="T16" fmla="*/ 1398 w 2817"/>
                <a:gd name="T17" fmla="*/ 9577 h 9578"/>
                <a:gd name="T18" fmla="*/ 21 w 2817"/>
                <a:gd name="T19" fmla="*/ 9557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7" h="9578">
                  <a:moveTo>
                    <a:pt x="21" y="9557"/>
                  </a:moveTo>
                  <a:lnTo>
                    <a:pt x="0" y="1171"/>
                  </a:lnTo>
                  <a:lnTo>
                    <a:pt x="1274" y="0"/>
                  </a:lnTo>
                  <a:lnTo>
                    <a:pt x="2816" y="986"/>
                  </a:lnTo>
                  <a:lnTo>
                    <a:pt x="2816" y="7748"/>
                  </a:lnTo>
                  <a:lnTo>
                    <a:pt x="2590" y="7933"/>
                  </a:lnTo>
                  <a:lnTo>
                    <a:pt x="2569" y="1171"/>
                  </a:lnTo>
                  <a:lnTo>
                    <a:pt x="1378" y="411"/>
                  </a:lnTo>
                  <a:lnTo>
                    <a:pt x="1398" y="9577"/>
                  </a:lnTo>
                  <a:lnTo>
                    <a:pt x="21" y="95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6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  <a:gd name="T10" fmla="*/ 1378 w 1399"/>
                <a:gd name="T11" fmla="*/ 411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  <a:lnTo>
                    <a:pt x="1378" y="4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7"/>
            <p:cNvSpPr>
              <a:spLocks noChangeArrowheads="1"/>
            </p:cNvSpPr>
            <p:nvPr/>
          </p:nvSpPr>
          <p:spPr bwMode="auto">
            <a:xfrm>
              <a:off x="3487738" y="2012950"/>
              <a:ext cx="503237" cy="3448050"/>
            </a:xfrm>
            <a:custGeom>
              <a:avLst/>
              <a:gdLst>
                <a:gd name="T0" fmla="*/ 1378 w 1399"/>
                <a:gd name="T1" fmla="*/ 411 h 9578"/>
                <a:gd name="T2" fmla="*/ 1398 w 1399"/>
                <a:gd name="T3" fmla="*/ 9577 h 9578"/>
                <a:gd name="T4" fmla="*/ 21 w 1399"/>
                <a:gd name="T5" fmla="*/ 9557 h 9578"/>
                <a:gd name="T6" fmla="*/ 0 w 1399"/>
                <a:gd name="T7" fmla="*/ 1171 h 9578"/>
                <a:gd name="T8" fmla="*/ 1274 w 1399"/>
                <a:gd name="T9" fmla="*/ 0 h 9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9" h="9578">
                  <a:moveTo>
                    <a:pt x="1378" y="411"/>
                  </a:moveTo>
                  <a:lnTo>
                    <a:pt x="1398" y="9577"/>
                  </a:lnTo>
                  <a:lnTo>
                    <a:pt x="21" y="9557"/>
                  </a:lnTo>
                  <a:lnTo>
                    <a:pt x="0" y="1171"/>
                  </a:lnTo>
                  <a:lnTo>
                    <a:pt x="12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"/>
            <p:cNvSpPr>
              <a:spLocks noChangeArrowheads="1"/>
            </p:cNvSpPr>
            <p:nvPr/>
          </p:nvSpPr>
          <p:spPr bwMode="auto">
            <a:xfrm>
              <a:off x="4857750" y="2700338"/>
              <a:ext cx="1022350" cy="2782887"/>
            </a:xfrm>
            <a:custGeom>
              <a:avLst/>
              <a:gdLst>
                <a:gd name="T0" fmla="*/ 2816 w 2838"/>
                <a:gd name="T1" fmla="*/ 7666 h 7729"/>
                <a:gd name="T2" fmla="*/ 2837 w 2838"/>
                <a:gd name="T3" fmla="*/ 945 h 7729"/>
                <a:gd name="T4" fmla="*/ 1542 w 2838"/>
                <a:gd name="T5" fmla="*/ 0 h 7729"/>
                <a:gd name="T6" fmla="*/ 0 w 2838"/>
                <a:gd name="T7" fmla="*/ 802 h 7729"/>
                <a:gd name="T8" fmla="*/ 0 w 2838"/>
                <a:gd name="T9" fmla="*/ 5960 h 7729"/>
                <a:gd name="T10" fmla="*/ 246 w 2838"/>
                <a:gd name="T11" fmla="*/ 6104 h 7729"/>
                <a:gd name="T12" fmla="*/ 246 w 2838"/>
                <a:gd name="T13" fmla="*/ 945 h 7729"/>
                <a:gd name="T14" fmla="*/ 1439 w 2838"/>
                <a:gd name="T15" fmla="*/ 350 h 7729"/>
                <a:gd name="T16" fmla="*/ 1439 w 2838"/>
                <a:gd name="T17" fmla="*/ 7728 h 7729"/>
                <a:gd name="T18" fmla="*/ 2816 w 2838"/>
                <a:gd name="T19" fmla="*/ 7666 h 7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8" h="7729">
                  <a:moveTo>
                    <a:pt x="2816" y="7666"/>
                  </a:moveTo>
                  <a:lnTo>
                    <a:pt x="2837" y="945"/>
                  </a:lnTo>
                  <a:lnTo>
                    <a:pt x="1542" y="0"/>
                  </a:lnTo>
                  <a:lnTo>
                    <a:pt x="0" y="802"/>
                  </a:lnTo>
                  <a:lnTo>
                    <a:pt x="0" y="5960"/>
                  </a:lnTo>
                  <a:lnTo>
                    <a:pt x="246" y="6104"/>
                  </a:lnTo>
                  <a:lnTo>
                    <a:pt x="246" y="945"/>
                  </a:lnTo>
                  <a:lnTo>
                    <a:pt x="1439" y="350"/>
                  </a:lnTo>
                  <a:lnTo>
                    <a:pt x="1439" y="7728"/>
                  </a:lnTo>
                  <a:lnTo>
                    <a:pt x="2816" y="76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9"/>
            <p:cNvSpPr>
              <a:spLocks noChangeArrowheads="1"/>
            </p:cNvSpPr>
            <p:nvPr/>
          </p:nvSpPr>
          <p:spPr bwMode="auto">
            <a:xfrm>
              <a:off x="4518025" y="576263"/>
              <a:ext cx="325438" cy="1295400"/>
            </a:xfrm>
            <a:custGeom>
              <a:avLst/>
              <a:gdLst>
                <a:gd name="T0" fmla="*/ 903 w 904"/>
                <a:gd name="T1" fmla="*/ 3597 h 3598"/>
                <a:gd name="T2" fmla="*/ 0 w 904"/>
                <a:gd name="T3" fmla="*/ 3597 h 3598"/>
                <a:gd name="T4" fmla="*/ 451 w 904"/>
                <a:gd name="T5" fmla="*/ 0 h 3598"/>
                <a:gd name="T6" fmla="*/ 451 w 904"/>
                <a:gd name="T7" fmla="*/ 0 h 3598"/>
                <a:gd name="T8" fmla="*/ 903 w 904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3598">
                  <a:moveTo>
                    <a:pt x="903" y="3597"/>
                  </a:moveTo>
                  <a:lnTo>
                    <a:pt x="0" y="3597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903" y="35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0"/>
            <p:cNvSpPr>
              <a:spLocks noChangeArrowheads="1"/>
            </p:cNvSpPr>
            <p:nvPr/>
          </p:nvSpPr>
          <p:spPr bwMode="auto">
            <a:xfrm>
              <a:off x="4479925" y="1435100"/>
              <a:ext cx="414338" cy="784225"/>
            </a:xfrm>
            <a:custGeom>
              <a:avLst/>
              <a:gdLst>
                <a:gd name="T0" fmla="*/ 1150 w 1151"/>
                <a:gd name="T1" fmla="*/ 2179 h 2180"/>
                <a:gd name="T2" fmla="*/ 0 w 1151"/>
                <a:gd name="T3" fmla="*/ 2179 h 2180"/>
                <a:gd name="T4" fmla="*/ 0 w 1151"/>
                <a:gd name="T5" fmla="*/ 0 h 2180"/>
                <a:gd name="T6" fmla="*/ 1150 w 1151"/>
                <a:gd name="T7" fmla="*/ 0 h 2180"/>
                <a:gd name="T8" fmla="*/ 1150 w 1151"/>
                <a:gd name="T9" fmla="*/ 2179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2180">
                  <a:moveTo>
                    <a:pt x="1150" y="2179"/>
                  </a:moveTo>
                  <a:lnTo>
                    <a:pt x="0" y="2179"/>
                  </a:lnTo>
                  <a:lnTo>
                    <a:pt x="0" y="0"/>
                  </a:lnTo>
                  <a:lnTo>
                    <a:pt x="1150" y="0"/>
                  </a:lnTo>
                  <a:lnTo>
                    <a:pt x="1150" y="217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1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  <a:gd name="T12" fmla="*/ 1542 w 1543"/>
                <a:gd name="T13" fmla="*/ 0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  <a:lnTo>
                    <a:pt x="154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2"/>
            <p:cNvSpPr>
              <a:spLocks noChangeArrowheads="1"/>
            </p:cNvSpPr>
            <p:nvPr/>
          </p:nvSpPr>
          <p:spPr bwMode="auto">
            <a:xfrm>
              <a:off x="4857750" y="2700338"/>
              <a:ext cx="555625" cy="2190750"/>
            </a:xfrm>
            <a:custGeom>
              <a:avLst/>
              <a:gdLst>
                <a:gd name="T0" fmla="*/ 1542 w 1543"/>
                <a:gd name="T1" fmla="*/ 0 h 6084"/>
                <a:gd name="T2" fmla="*/ 0 w 1543"/>
                <a:gd name="T3" fmla="*/ 781 h 6084"/>
                <a:gd name="T4" fmla="*/ 0 w 1543"/>
                <a:gd name="T5" fmla="*/ 5939 h 6084"/>
                <a:gd name="T6" fmla="*/ 246 w 1543"/>
                <a:gd name="T7" fmla="*/ 6083 h 6084"/>
                <a:gd name="T8" fmla="*/ 246 w 1543"/>
                <a:gd name="T9" fmla="*/ 925 h 6084"/>
                <a:gd name="T10" fmla="*/ 1439 w 1543"/>
                <a:gd name="T11" fmla="*/ 329 h 6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3" h="6084">
                  <a:moveTo>
                    <a:pt x="1542" y="0"/>
                  </a:moveTo>
                  <a:lnTo>
                    <a:pt x="0" y="781"/>
                  </a:lnTo>
                  <a:lnTo>
                    <a:pt x="0" y="5939"/>
                  </a:lnTo>
                  <a:lnTo>
                    <a:pt x="246" y="6083"/>
                  </a:lnTo>
                  <a:lnTo>
                    <a:pt x="246" y="925"/>
                  </a:lnTo>
                  <a:lnTo>
                    <a:pt x="1439" y="3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4"/>
            <p:cNvSpPr>
              <a:spLocks noChangeArrowheads="1"/>
            </p:cNvSpPr>
            <p:nvPr/>
          </p:nvSpPr>
          <p:spPr bwMode="auto">
            <a:xfrm>
              <a:off x="4413250" y="1701800"/>
              <a:ext cx="533400" cy="3759200"/>
            </a:xfrm>
            <a:custGeom>
              <a:avLst/>
              <a:gdLst>
                <a:gd name="T0" fmla="*/ 1479 w 1480"/>
                <a:gd name="T1" fmla="*/ 10441 h 10442"/>
                <a:gd name="T2" fmla="*/ 679 w 1480"/>
                <a:gd name="T3" fmla="*/ 10441 h 10442"/>
                <a:gd name="T4" fmla="*/ 0 w 1480"/>
                <a:gd name="T5" fmla="*/ 10441 h 10442"/>
                <a:gd name="T6" fmla="*/ 0 w 1480"/>
                <a:gd name="T7" fmla="*/ 0 h 10442"/>
                <a:gd name="T8" fmla="*/ 1479 w 1480"/>
                <a:gd name="T9" fmla="*/ 0 h 10442"/>
                <a:gd name="T10" fmla="*/ 1479 w 1480"/>
                <a:gd name="T11" fmla="*/ 10441 h 10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0" h="10442">
                  <a:moveTo>
                    <a:pt x="1479" y="10441"/>
                  </a:moveTo>
                  <a:lnTo>
                    <a:pt x="679" y="10441"/>
                  </a:lnTo>
                  <a:lnTo>
                    <a:pt x="0" y="10441"/>
                  </a:lnTo>
                  <a:lnTo>
                    <a:pt x="0" y="0"/>
                  </a:lnTo>
                  <a:lnTo>
                    <a:pt x="1479" y="0"/>
                  </a:lnTo>
                  <a:lnTo>
                    <a:pt x="1479" y="104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5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  <a:gd name="T16" fmla="*/ 740 w 741"/>
                <a:gd name="T17" fmla="*/ 0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  <a:lnTo>
                    <a:pt x="74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6"/>
            <p:cNvSpPr>
              <a:spLocks noChangeArrowheads="1"/>
            </p:cNvSpPr>
            <p:nvPr/>
          </p:nvSpPr>
          <p:spPr bwMode="auto">
            <a:xfrm>
              <a:off x="4413250" y="576263"/>
              <a:ext cx="266700" cy="4883150"/>
            </a:xfrm>
            <a:custGeom>
              <a:avLst/>
              <a:gdLst>
                <a:gd name="T0" fmla="*/ 740 w 741"/>
                <a:gd name="T1" fmla="*/ 0 h 13566"/>
                <a:gd name="T2" fmla="*/ 740 w 741"/>
                <a:gd name="T3" fmla="*/ 0 h 13566"/>
                <a:gd name="T4" fmla="*/ 432 w 741"/>
                <a:gd name="T5" fmla="*/ 2384 h 13566"/>
                <a:gd name="T6" fmla="*/ 185 w 741"/>
                <a:gd name="T7" fmla="*/ 2384 h 13566"/>
                <a:gd name="T8" fmla="*/ 185 w 741"/>
                <a:gd name="T9" fmla="*/ 3124 h 13566"/>
                <a:gd name="T10" fmla="*/ 0 w 741"/>
                <a:gd name="T11" fmla="*/ 3124 h 13566"/>
                <a:gd name="T12" fmla="*/ 0 w 741"/>
                <a:gd name="T13" fmla="*/ 13565 h 13566"/>
                <a:gd name="T14" fmla="*/ 679 w 741"/>
                <a:gd name="T15" fmla="*/ 13565 h 1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1" h="13566">
                  <a:moveTo>
                    <a:pt x="740" y="0"/>
                  </a:moveTo>
                  <a:lnTo>
                    <a:pt x="740" y="0"/>
                  </a:lnTo>
                  <a:lnTo>
                    <a:pt x="432" y="2384"/>
                  </a:lnTo>
                  <a:lnTo>
                    <a:pt x="185" y="2384"/>
                  </a:lnTo>
                  <a:lnTo>
                    <a:pt x="185" y="3124"/>
                  </a:lnTo>
                  <a:lnTo>
                    <a:pt x="0" y="3124"/>
                  </a:lnTo>
                  <a:lnTo>
                    <a:pt x="0" y="13565"/>
                  </a:lnTo>
                  <a:lnTo>
                    <a:pt x="679" y="135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7"/>
            <p:cNvSpPr>
              <a:spLocks noChangeArrowheads="1"/>
            </p:cNvSpPr>
            <p:nvPr/>
          </p:nvSpPr>
          <p:spPr bwMode="auto">
            <a:xfrm>
              <a:off x="4168775" y="2449513"/>
              <a:ext cx="44450" cy="3019425"/>
            </a:xfrm>
            <a:custGeom>
              <a:avLst/>
              <a:gdLst>
                <a:gd name="T0" fmla="*/ 0 w 124"/>
                <a:gd name="T1" fmla="*/ 0 h 8386"/>
                <a:gd name="T2" fmla="*/ 123 w 124"/>
                <a:gd name="T3" fmla="*/ 103 h 8386"/>
                <a:gd name="T4" fmla="*/ 123 w 124"/>
                <a:gd name="T5" fmla="*/ 8385 h 8386"/>
                <a:gd name="T6" fmla="*/ 0 w 124"/>
                <a:gd name="T7" fmla="*/ 8385 h 8386"/>
                <a:gd name="T8" fmla="*/ 0 w 124"/>
                <a:gd name="T9" fmla="*/ 0 h 8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386">
                  <a:moveTo>
                    <a:pt x="0" y="0"/>
                  </a:moveTo>
                  <a:lnTo>
                    <a:pt x="123" y="103"/>
                  </a:lnTo>
                  <a:lnTo>
                    <a:pt x="123" y="8385"/>
                  </a:lnTo>
                  <a:lnTo>
                    <a:pt x="0" y="83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8"/>
            <p:cNvSpPr>
              <a:spLocks noChangeArrowheads="1"/>
            </p:cNvSpPr>
            <p:nvPr/>
          </p:nvSpPr>
          <p:spPr bwMode="auto">
            <a:xfrm>
              <a:off x="5108575" y="3048000"/>
              <a:ext cx="44450" cy="2419350"/>
            </a:xfrm>
            <a:custGeom>
              <a:avLst/>
              <a:gdLst>
                <a:gd name="T0" fmla="*/ 123 w 124"/>
                <a:gd name="T1" fmla="*/ 0 h 6721"/>
                <a:gd name="T2" fmla="*/ 0 w 124"/>
                <a:gd name="T3" fmla="*/ 103 h 6721"/>
                <a:gd name="T4" fmla="*/ 0 w 124"/>
                <a:gd name="T5" fmla="*/ 6720 h 6721"/>
                <a:gd name="T6" fmla="*/ 123 w 124"/>
                <a:gd name="T7" fmla="*/ 6720 h 6721"/>
                <a:gd name="T8" fmla="*/ 123 w 124"/>
                <a:gd name="T9" fmla="*/ 0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721">
                  <a:moveTo>
                    <a:pt x="123" y="0"/>
                  </a:moveTo>
                  <a:lnTo>
                    <a:pt x="0" y="103"/>
                  </a:lnTo>
                  <a:lnTo>
                    <a:pt x="0" y="6720"/>
                  </a:lnTo>
                  <a:lnTo>
                    <a:pt x="123" y="6720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480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7"/>
            <a:ext cx="21948458" cy="2286000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3"/>
            <a:ext cx="21948458" cy="9051925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1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0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749" r:id="rId3"/>
    <p:sldLayoutId id="2147483664" r:id="rId4"/>
    <p:sldLayoutId id="2147483666" r:id="rId5"/>
    <p:sldLayoutId id="2147483650" r:id="rId6"/>
    <p:sldLayoutId id="2147483661" r:id="rId7"/>
    <p:sldLayoutId id="2147483716" r:id="rId8"/>
    <p:sldLayoutId id="2147483717" r:id="rId9"/>
    <p:sldLayoutId id="2147483719" r:id="rId10"/>
    <p:sldLayoutId id="2147483729" r:id="rId11"/>
    <p:sldLayoutId id="2147483742" r:id="rId12"/>
    <p:sldLayoutId id="2147483750" r:id="rId13"/>
    <p:sldLayoutId id="2147483751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hf hdr="0" ftr="0" dt="0"/>
  <p:txStyles>
    <p:titleStyle>
      <a:lvl1pPr algn="ctr" defTabSz="1219261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0" indent="0" algn="l" defTabSz="1219261" rtl="0" eaLnBrk="1" latinLnBrk="0" hangingPunct="1">
        <a:spcBef>
          <a:spcPct val="20000"/>
        </a:spcBef>
        <a:buFont typeface="Arial"/>
        <a:buNone/>
        <a:defRPr sz="40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1219261" indent="0" algn="l" defTabSz="1219261" rtl="0" eaLnBrk="1" latinLnBrk="0" hangingPunct="1">
        <a:spcBef>
          <a:spcPct val="20000"/>
        </a:spcBef>
        <a:buFont typeface="Arial"/>
        <a:buNone/>
        <a:defRPr sz="36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2438522" indent="0" algn="l" defTabSz="121926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3657783" indent="0" algn="l" defTabSz="1219261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4877044" indent="0" algn="l" defTabSz="1219261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r="903"/>
          <a:stretch>
            <a:fillRect/>
          </a:stretch>
        </p:blipFill>
        <p:spPr>
          <a:xfrm>
            <a:off x="0" y="0"/>
            <a:ext cx="24387175" cy="13970000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6899" y="1739064"/>
            <a:ext cx="1252966" cy="39344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93" y="1002794"/>
            <a:ext cx="2034376" cy="21018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43878" y="5256099"/>
            <a:ext cx="158941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solidFill>
                  <a:srgbClr val="02488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 SemiExt" panose="020B060402020202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LỄ KHAI GIẢNG</a:t>
            </a:r>
            <a:endParaRPr lang="tr-TR" sz="15000" dirty="0">
              <a:solidFill>
                <a:srgbClr val="02488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yriad Pro SemiExt" panose="020B060402020202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3563" y="7468161"/>
            <a:ext cx="1448488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24883"/>
                </a:solidFill>
                <a:latin typeface="Times New Roman" pitchFamily="18" charset="0"/>
                <a:cs typeface="Times New Roman" pitchFamily="18" charset="0"/>
              </a:rPr>
              <a:t>KHÓA HỌC </a:t>
            </a:r>
            <a:r>
              <a:rPr lang="en-US" dirty="0" smtClean="0">
                <a:solidFill>
                  <a:srgbClr val="02488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24883"/>
                </a:solidFill>
                <a:latin typeface="Times New Roman" pitchFamily="18" charset="0"/>
                <a:cs typeface="Times New Roman" pitchFamily="18" charset="0"/>
              </a:rPr>
              <a:t>LẬP TRÌNH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24883"/>
                </a:solidFill>
                <a:latin typeface="Times New Roman" pitchFamily="18" charset="0"/>
                <a:cs typeface="Times New Roman" pitchFamily="18" charset="0"/>
              </a:rPr>
              <a:t>WEBSITE VỚI REACTJS</a:t>
            </a:r>
            <a:endParaRPr lang="tr-TR" dirty="0">
              <a:solidFill>
                <a:srgbClr val="02488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3161" y="8314738"/>
            <a:ext cx="17684485" cy="861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024883"/>
                </a:solidFill>
                <a:latin typeface="UVN Bai Sau" panose="04030605020802020C03" pitchFamily="82" charset="0"/>
                <a:cs typeface="Times New Roman" panose="02020603050405020304" pitchFamily="18" charset="0"/>
              </a:rPr>
              <a:t> </a:t>
            </a:r>
            <a:endParaRPr lang="tr-TR" sz="5000" dirty="0">
              <a:solidFill>
                <a:srgbClr val="024883"/>
              </a:solidFill>
              <a:latin typeface="UVN Bai Sau" panose="04030605020802020C03" pitchFamily="82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68092" y="10883535"/>
            <a:ext cx="1252966" cy="393443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673324" y="12036004"/>
            <a:ext cx="904105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Hà </a:t>
            </a:r>
            <a:r>
              <a:rPr lang="en-US" sz="4000" i="1" dirty="0" err="1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Nội</a:t>
            </a:r>
            <a:r>
              <a:rPr lang="en-US" sz="4000" i="1" dirty="0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i="1" dirty="0" err="1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tháng</a:t>
            </a:r>
            <a:r>
              <a:rPr lang="en-US" sz="4000" i="1" dirty="0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i="1" dirty="0" smtClean="0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03</a:t>
            </a:r>
            <a:r>
              <a:rPr lang="en-US" sz="4000" i="1" dirty="0" smtClean="0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i="1" dirty="0" err="1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năm</a:t>
            </a:r>
            <a:r>
              <a:rPr lang="en-US" sz="4000" i="1" dirty="0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i="1" dirty="0" smtClean="0">
                <a:solidFill>
                  <a:srgbClr val="024883"/>
                </a:solidFill>
                <a:latin typeface="Ubuntu Light" panose="020B0304030602030204" pitchFamily="34" charset="0"/>
                <a:cs typeface="Times New Roman" panose="02020603050405020304" pitchFamily="18" charset="0"/>
              </a:rPr>
              <a:t>2019</a:t>
            </a:r>
            <a:endParaRPr lang="tr-TR" sz="4000" i="1" dirty="0">
              <a:solidFill>
                <a:srgbClr val="024883"/>
              </a:solidFill>
              <a:latin typeface="Ubuntu Light" panose="020B03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221472" y="1763874"/>
            <a:ext cx="1252966" cy="3934435"/>
          </a:xfrm>
          <a:prstGeom prst="rect">
            <a:avLst/>
          </a:prstGeom>
        </p:spPr>
      </p:pic>
      <p:pic>
        <p:nvPicPr>
          <p:cNvPr id="1026" name="Picture 2" descr="C:\Users\TECH CARE\AppData\Local\Microsoft\Windows\Temporary Internet Files\Content.Outlook\YOI9FP9B\bidv-logo-png-bidv-mhb-merger-official-66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694" y="1058359"/>
            <a:ext cx="4445413" cy="199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r="903"/>
          <a:stretch>
            <a:fillRect/>
          </a:stretch>
        </p:blipFill>
        <p:spPr>
          <a:xfrm>
            <a:off x="0" y="0"/>
            <a:ext cx="24387175" cy="13970000"/>
          </a:xfrm>
        </p:spPr>
      </p:pic>
      <p:cxnSp>
        <p:nvCxnSpPr>
          <p:cNvPr id="37" name="Straight Connector 36"/>
          <p:cNvCxnSpPr/>
          <p:nvPr/>
        </p:nvCxnSpPr>
        <p:spPr bwMode="auto">
          <a:xfrm>
            <a:off x="8531284" y="3143531"/>
            <a:ext cx="0" cy="79933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>
            <a:off x="15635742" y="3143531"/>
            <a:ext cx="0" cy="79933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12" name="TextBox 10"/>
          <p:cNvSpPr txBox="1">
            <a:spLocks noChangeArrowheads="1"/>
          </p:cNvSpPr>
          <p:nvPr/>
        </p:nvSpPr>
        <p:spPr bwMode="auto">
          <a:xfrm>
            <a:off x="2103655" y="7291579"/>
            <a:ext cx="6093522" cy="352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4480" tIns="117240" rIns="234480" bIns="1172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>
                <a:solidFill>
                  <a:srgbClr val="024883"/>
                </a:solidFill>
                <a:latin typeface="Roboto Regular"/>
                <a:ea typeface="Roboto Light"/>
                <a:cs typeface="Roboto Regular"/>
              </a:rPr>
              <a:t>GIẢNG VIÊN</a:t>
            </a:r>
          </a:p>
          <a:p>
            <a:pPr algn="ctr" eaLnBrk="1" hangingPunct="1"/>
            <a:endParaRPr lang="en-US" sz="3100" dirty="0">
              <a:latin typeface="Roboto Regular"/>
              <a:ea typeface="Roboto Light"/>
              <a:cs typeface="Roboto Regular"/>
            </a:endParaRP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 dirty="0" smtClean="0">
                <a:solidFill>
                  <a:srgbClr val="02488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NGUYỄN ĐỨC HOÀNG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8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ĐT: </a:t>
            </a:r>
            <a:r>
              <a:rPr lang="en-US" sz="3200" dirty="0"/>
              <a:t>0964 </a:t>
            </a:r>
            <a:r>
              <a:rPr lang="en-US" sz="3200" dirty="0" smtClean="0"/>
              <a:t>896 239</a:t>
            </a:r>
            <a:endParaRPr lang="en" sz="3200" dirty="0" smtClean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200" dirty="0" smtClean="0"/>
              <a:t>EMAIL: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200" dirty="0" smtClean="0"/>
              <a:t>instructor@cecomtech.com.vn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2348254" y="697306"/>
            <a:ext cx="2039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24883"/>
                </a:solidFill>
                <a:latin typeface="Roboto Black"/>
                <a:cs typeface="Roboto Black"/>
              </a:rPr>
              <a:t>NHÂN SỰ TỔ CHỨC LỚP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02727" y="927329"/>
            <a:ext cx="200927" cy="1204070"/>
          </a:xfrm>
          <a:prstGeom prst="rect">
            <a:avLst/>
          </a:prstGeom>
          <a:solidFill>
            <a:srgbClr val="0248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24883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24734" y="1694986"/>
            <a:ext cx="203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Regular"/>
                <a:cs typeface="Roboto Regular"/>
              </a:rPr>
              <a:t>THÔNG TIN LIÊN HỆ CỦA CÁN BỘ TỔ CHỨC LỚP</a:t>
            </a:r>
          </a:p>
        </p:txBody>
      </p:sp>
      <p:sp>
        <p:nvSpPr>
          <p:cNvPr id="41" name="TextBox 10"/>
          <p:cNvSpPr txBox="1">
            <a:spLocks noChangeArrowheads="1"/>
          </p:cNvSpPr>
          <p:nvPr/>
        </p:nvSpPr>
        <p:spPr bwMode="auto">
          <a:xfrm>
            <a:off x="8915979" y="7291578"/>
            <a:ext cx="6487471" cy="379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4480" tIns="117240" rIns="234480" bIns="1172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>
                <a:solidFill>
                  <a:srgbClr val="024883"/>
                </a:solidFill>
                <a:latin typeface="Roboto Regular"/>
                <a:ea typeface="Roboto Light"/>
                <a:cs typeface="Roboto Regular"/>
              </a:rPr>
              <a:t>HỖ TRỢ KỸ THUẬT</a:t>
            </a:r>
          </a:p>
          <a:p>
            <a:pPr algn="ctr" eaLnBrk="1" hangingPunct="1"/>
            <a:endParaRPr lang="en-US" sz="3200" dirty="0">
              <a:latin typeface="Roboto Regular"/>
              <a:ea typeface="Roboto Light"/>
              <a:cs typeface="Roboto Regular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3600" dirty="0" smtClean="0">
                <a:solidFill>
                  <a:srgbClr val="0248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HOÀNG NGỌC TÚ</a:t>
            </a:r>
            <a:endParaRPr lang="en" sz="3600" dirty="0" smtClean="0">
              <a:solidFill>
                <a:srgbClr val="02488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3200" dirty="0" smtClean="0"/>
              <a:t>ĐT</a:t>
            </a:r>
            <a:r>
              <a:rPr lang="en" sz="3200" dirty="0"/>
              <a:t>: </a:t>
            </a:r>
            <a:r>
              <a:rPr lang="en" sz="3200" dirty="0" smtClean="0"/>
              <a:t>0975 345 491</a:t>
            </a:r>
            <a:endParaRPr lang="en" sz="3200" dirty="0"/>
          </a:p>
          <a:p>
            <a:pPr>
              <a:buNone/>
            </a:pPr>
            <a:r>
              <a:rPr lang="en" sz="3200" dirty="0"/>
              <a:t>EMAIL: </a:t>
            </a:r>
            <a:r>
              <a:rPr lang="en-US" sz="3200" dirty="0"/>
              <a:t>technical@cecomtech.com.vn</a:t>
            </a:r>
          </a:p>
          <a:p>
            <a:pPr algn="ctr" eaLnBrk="1" hangingPunct="1"/>
            <a:endParaRPr lang="en-US" sz="3100" dirty="0">
              <a:latin typeface="Roboto Light"/>
              <a:ea typeface="Roboto Light"/>
              <a:cs typeface="Roboto Light"/>
            </a:endParaRPr>
          </a:p>
        </p:txBody>
      </p:sp>
      <p:sp>
        <p:nvSpPr>
          <p:cNvPr id="44" name="TextBox 10"/>
          <p:cNvSpPr txBox="1">
            <a:spLocks noChangeArrowheads="1"/>
          </p:cNvSpPr>
          <p:nvPr/>
        </p:nvSpPr>
        <p:spPr bwMode="auto">
          <a:xfrm>
            <a:off x="16354547" y="7291579"/>
            <a:ext cx="6849239" cy="385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4480" tIns="117240" rIns="234480" bIns="1172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>
                <a:solidFill>
                  <a:srgbClr val="024883"/>
                </a:solidFill>
                <a:latin typeface="Roboto Regular"/>
                <a:ea typeface="Roboto Light"/>
                <a:cs typeface="Roboto Regular"/>
              </a:rPr>
              <a:t>GIÁO VỤ-QUẢN LÝ LỚP HỌC</a:t>
            </a:r>
          </a:p>
          <a:p>
            <a:pPr algn="ctr" eaLnBrk="1" hangingPunct="1"/>
            <a:endParaRPr lang="en-US" sz="3100" dirty="0" smtClean="0">
              <a:latin typeface="Roboto Regular"/>
              <a:ea typeface="Roboto Light"/>
              <a:cs typeface="Roboto Regular"/>
            </a:endParaRP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 dirty="0" smtClean="0">
                <a:solidFill>
                  <a:srgbClr val="0248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NGUYỄN ANH THƯ</a:t>
            </a:r>
          </a:p>
          <a:p>
            <a:pPr lvl="0">
              <a:spcBef>
                <a:spcPts val="0"/>
              </a:spcBef>
              <a:buNone/>
            </a:pPr>
            <a:r>
              <a:rPr lang="en" sz="3200" dirty="0" smtClean="0"/>
              <a:t>ĐT</a:t>
            </a:r>
            <a:r>
              <a:rPr lang="en" sz="3200" dirty="0"/>
              <a:t>: </a:t>
            </a:r>
            <a:r>
              <a:rPr lang="en" sz="3200" dirty="0" smtClean="0"/>
              <a:t>03</a:t>
            </a:r>
            <a:r>
              <a:rPr lang="en" sz="3200" dirty="0" smtClean="0"/>
              <a:t>39 </a:t>
            </a:r>
            <a:r>
              <a:rPr lang="en" sz="3200" dirty="0" smtClean="0"/>
              <a:t>771 916</a:t>
            </a:r>
          </a:p>
          <a:p>
            <a:pPr lvl="0">
              <a:spcBef>
                <a:spcPts val="0"/>
              </a:spcBef>
              <a:buNone/>
            </a:pPr>
            <a:r>
              <a:rPr lang="en" sz="3200" dirty="0" smtClean="0"/>
              <a:t>EMAIL</a:t>
            </a:r>
            <a:r>
              <a:rPr lang="en" sz="3200" dirty="0" smtClean="0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" sz="3200" dirty="0" smtClean="0"/>
              <a:t>thuna</a:t>
            </a:r>
            <a:r>
              <a:rPr lang="en-US" sz="3200" dirty="0" smtClean="0"/>
              <a:t>@cecomtech.com.vn</a:t>
            </a:r>
            <a:endParaRPr lang="en-US" sz="3200" dirty="0"/>
          </a:p>
          <a:p>
            <a:pPr algn="ctr" eaLnBrk="1" hangingPunct="1"/>
            <a:endParaRPr lang="en-US" sz="3100" dirty="0">
              <a:latin typeface="Roboto Light"/>
              <a:ea typeface="Roboto Light"/>
              <a:cs typeface="Roboto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69" y="3424222"/>
            <a:ext cx="3867357" cy="3867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888" y="3143531"/>
            <a:ext cx="3760422" cy="3760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517" y="3551981"/>
            <a:ext cx="3121304" cy="31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36" grpId="0"/>
      <p:bldP spid="38" grpId="0" animBg="1"/>
      <p:bldP spid="39" grpId="0"/>
      <p:bldP spid="41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r="903"/>
          <a:stretch>
            <a:fillRect/>
          </a:stretch>
        </p:blipFill>
        <p:spPr>
          <a:xfrm>
            <a:off x="-33873" y="0"/>
            <a:ext cx="24421048" cy="1397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48254" y="697306"/>
            <a:ext cx="2039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24883"/>
                </a:solidFill>
                <a:latin typeface="Roboto Black"/>
                <a:cs typeface="Roboto Black"/>
              </a:rPr>
              <a:t>THỜI GIAN BIỂU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606" y="8938436"/>
            <a:ext cx="6895238" cy="71238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02727" y="927329"/>
            <a:ext cx="200927" cy="1204070"/>
          </a:xfrm>
          <a:prstGeom prst="rect">
            <a:avLst/>
          </a:prstGeom>
          <a:solidFill>
            <a:srgbClr val="0248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2488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734" y="1694986"/>
            <a:ext cx="203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Regular"/>
                <a:cs typeface="Roboto Regular"/>
              </a:rPr>
              <a:t>THÔNG TIN VỀ THỜI GIAN TỔ CHỨC LỚP</a:t>
            </a:r>
          </a:p>
        </p:txBody>
      </p:sp>
      <p:sp>
        <p:nvSpPr>
          <p:cNvPr id="3977" name="Shape 3977"/>
          <p:cNvSpPr/>
          <p:nvPr/>
        </p:nvSpPr>
        <p:spPr>
          <a:xfrm>
            <a:off x="3524254" y="4835236"/>
            <a:ext cx="4167200" cy="4103200"/>
          </a:xfrm>
          <a:prstGeom prst="rect">
            <a:avLst/>
          </a:prstGeom>
          <a:noFill/>
          <a:ln w="76200" cap="flat" cmpd="sng">
            <a:solidFill>
              <a:srgbClr val="2ED9E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800" tIns="243800" rIns="243800" bIns="243800" anchor="ctr" anchorCtr="0">
            <a:noAutofit/>
          </a:bodyPr>
          <a:lstStyle/>
          <a:p>
            <a:pPr algn="ctr"/>
            <a:r>
              <a:rPr lang="en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4</a:t>
            </a:r>
            <a:r>
              <a:rPr lang="en" dirty="0" smtClean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NGÀY</a:t>
            </a:r>
          </a:p>
        </p:txBody>
      </p:sp>
      <p:sp>
        <p:nvSpPr>
          <p:cNvPr id="3978" name="Shape 3978"/>
          <p:cNvSpPr/>
          <p:nvPr/>
        </p:nvSpPr>
        <p:spPr>
          <a:xfrm>
            <a:off x="15488254" y="4835239"/>
            <a:ext cx="4167200" cy="4103200"/>
          </a:xfrm>
          <a:prstGeom prst="rect">
            <a:avLst/>
          </a:prstGeom>
          <a:noFill/>
          <a:ln w="76200" cap="flat" cmpd="sng">
            <a:solidFill>
              <a:srgbClr val="02488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800" tIns="243800" rIns="243800" bIns="243800" anchor="ctr" anchorCtr="0">
            <a:noAutofit/>
          </a:bodyPr>
          <a:lstStyle/>
          <a:p>
            <a:pPr algn="ctr"/>
            <a:r>
              <a:rPr lang="en" sz="4533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SÁNG:</a:t>
            </a:r>
          </a:p>
          <a:p>
            <a:pPr algn="ctr"/>
            <a:r>
              <a:rPr lang="en" sz="4533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8H-12H</a:t>
            </a:r>
          </a:p>
          <a:p>
            <a:pPr algn="ctr"/>
            <a:r>
              <a:rPr lang="en" sz="4533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CHIỀU:</a:t>
            </a:r>
          </a:p>
          <a:p>
            <a:pPr algn="ctr"/>
            <a:r>
              <a:rPr lang="en" sz="4533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13H30-17H30</a:t>
            </a:r>
          </a:p>
        </p:txBody>
      </p:sp>
      <p:sp>
        <p:nvSpPr>
          <p:cNvPr id="3979" name="Shape 3979"/>
          <p:cNvSpPr/>
          <p:nvPr/>
        </p:nvSpPr>
        <p:spPr>
          <a:xfrm>
            <a:off x="9116291" y="4835244"/>
            <a:ext cx="4932217" cy="4103200"/>
          </a:xfrm>
          <a:prstGeom prst="rect">
            <a:avLst/>
          </a:prstGeom>
          <a:noFill/>
          <a:ln w="76200" cap="flat" cmpd="sng">
            <a:solidFill>
              <a:srgbClr val="0088D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800" tIns="243800" rIns="243800" bIns="243800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25/03/2019</a:t>
            </a:r>
            <a:endParaRPr lang="en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algn="ctr"/>
            <a:r>
              <a:rPr lang="en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ĐẾN</a:t>
            </a:r>
          </a:p>
          <a:p>
            <a:pPr algn="ctr"/>
            <a:r>
              <a:rPr lang="en" dirty="0" smtClean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28/03/2019</a:t>
            </a:r>
            <a:endParaRPr lang="en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algn="ctr"/>
            <a:endParaRPr lang="en" sz="4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Shape 3980"/>
          <p:cNvCxnSpPr>
            <a:stCxn id="3977" idx="3"/>
            <a:endCxn id="3979" idx="1"/>
          </p:cNvCxnSpPr>
          <p:nvPr/>
        </p:nvCxnSpPr>
        <p:spPr>
          <a:xfrm>
            <a:off x="7691454" y="6886836"/>
            <a:ext cx="1424837" cy="8"/>
          </a:xfrm>
          <a:prstGeom prst="straightConnector1">
            <a:avLst/>
          </a:prstGeom>
          <a:noFill/>
          <a:ln w="38100" cap="flat" cmpd="sng">
            <a:solidFill>
              <a:srgbClr val="2ED9E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3981" name="Shape 3981"/>
          <p:cNvCxnSpPr>
            <a:stCxn id="3979" idx="3"/>
            <a:endCxn id="3978" idx="1"/>
          </p:cNvCxnSpPr>
          <p:nvPr/>
        </p:nvCxnSpPr>
        <p:spPr>
          <a:xfrm flipV="1">
            <a:off x="14048508" y="6886839"/>
            <a:ext cx="1439746" cy="5"/>
          </a:xfrm>
          <a:prstGeom prst="straightConnector1">
            <a:avLst/>
          </a:prstGeom>
          <a:noFill/>
          <a:ln w="38100" cap="flat" cmpd="sng">
            <a:solidFill>
              <a:srgbClr val="0088D0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4490" y="7726749"/>
            <a:ext cx="5031554" cy="74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81420" y="3295359"/>
            <a:ext cx="4633563" cy="4630586"/>
          </a:xfrm>
          <a:prstGeom prst="rect">
            <a:avLst/>
          </a:prstGeom>
          <a:solidFill>
            <a:srgbClr val="0248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6" tIns="121922" rIns="243846" bIns="121922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863310" y="3295359"/>
            <a:ext cx="4633563" cy="4630586"/>
          </a:xfrm>
          <a:prstGeom prst="rect">
            <a:avLst/>
          </a:prstGeom>
          <a:solidFill>
            <a:srgbClr val="0248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6" tIns="121922" rIns="243846" bIns="121922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81420" y="8123495"/>
            <a:ext cx="4633563" cy="4630586"/>
          </a:xfrm>
          <a:prstGeom prst="rect">
            <a:avLst/>
          </a:prstGeom>
          <a:solidFill>
            <a:srgbClr val="0248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6" tIns="121922" rIns="243846" bIns="12192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861139" y="8123495"/>
            <a:ext cx="4633563" cy="4630586"/>
          </a:xfrm>
          <a:prstGeom prst="rect">
            <a:avLst/>
          </a:prstGeom>
          <a:solidFill>
            <a:srgbClr val="0248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6" tIns="121922" rIns="243846" bIns="121922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48254" y="808154"/>
            <a:ext cx="2039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24883"/>
                </a:solidFill>
                <a:latin typeface="Roboto Black"/>
                <a:cs typeface="Roboto Black"/>
              </a:rPr>
              <a:t>THÔNG TIN KHÓA HỌC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02727" y="1038177"/>
            <a:ext cx="200927" cy="1204070"/>
          </a:xfrm>
          <a:prstGeom prst="rect">
            <a:avLst/>
          </a:prstGeom>
          <a:solidFill>
            <a:srgbClr val="0248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4734" y="1805834"/>
            <a:ext cx="203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Regular"/>
                <a:cs typeface="Roboto Regular"/>
              </a:rPr>
              <a:t>MỘT SỐ THÔNG TIN CẦN NẮM BẮT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04728" y="3740184"/>
            <a:ext cx="4142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Regular"/>
                <a:cs typeface="Roboto Regular"/>
              </a:rPr>
              <a:t>TÀI LIỆU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 Regular"/>
                <a:cs typeface="Roboto Regular"/>
              </a:rPr>
              <a:t>—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bg1"/>
                </a:solidFill>
              </a:rPr>
              <a:t> Mỗi học viên sẽ được cấp 1 giáo trình bản in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bg1"/>
                </a:solidFill>
              </a:rPr>
              <a:t> Vở ghi chép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bg1"/>
                </a:solidFill>
              </a:rPr>
              <a:t> Bút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143165" y="4010214"/>
            <a:ext cx="407404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Roboto Regular"/>
                <a:cs typeface="Roboto Regular"/>
              </a:rPr>
              <a:t>ĐIỂM DANH</a:t>
            </a:r>
          </a:p>
          <a:p>
            <a:pPr algn="ctr"/>
            <a:r>
              <a:rPr lang="en-US" sz="3200">
                <a:solidFill>
                  <a:schemeClr val="bg1"/>
                </a:solidFill>
                <a:latin typeface="Roboto Regular"/>
                <a:cs typeface="Roboto Regular"/>
              </a:rPr>
              <a:t>—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>
                <a:solidFill>
                  <a:schemeClr val="bg1"/>
                </a:solidFill>
              </a:rPr>
              <a:t> Điểm danh theo buổi học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>
                <a:solidFill>
                  <a:schemeClr val="bg1"/>
                </a:solidFill>
              </a:rPr>
              <a:t> 2 lần/ngày</a:t>
            </a:r>
          </a:p>
          <a:p>
            <a:pPr algn="ctr"/>
            <a:endParaRPr lang="en-US" sz="320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7071" y="8723641"/>
            <a:ext cx="434226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Roboto Regular"/>
                <a:cs typeface="Roboto Regular"/>
              </a:rPr>
              <a:t>KIỂM TRA</a:t>
            </a:r>
          </a:p>
          <a:p>
            <a:pPr algn="ctr"/>
            <a:r>
              <a:rPr lang="en-US" sz="3200">
                <a:solidFill>
                  <a:schemeClr val="bg1"/>
                </a:solidFill>
                <a:latin typeface="Roboto Regular"/>
                <a:cs typeface="Roboto Regular"/>
              </a:rPr>
              <a:t>—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>
                <a:solidFill>
                  <a:schemeClr val="bg1"/>
                </a:solidFill>
              </a:rPr>
              <a:t> Kiểm tra cuối khóa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endParaRPr lang="en" sz="320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76213" y="8748907"/>
            <a:ext cx="45184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Regular"/>
                <a:cs typeface="Roboto Regular"/>
              </a:rPr>
              <a:t>CHỨNG NHẬN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 Regular"/>
                <a:cs typeface="Roboto Regular"/>
              </a:rPr>
              <a:t>—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bg1"/>
                </a:solidFill>
              </a:rPr>
              <a:t> Chứng nhận hoàn thành khóa học của CECOMTECH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2" r="16632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6691"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1" r="12461"/>
          <a:stretch>
            <a:fillRect/>
          </a:stretch>
        </p:blipFill>
        <p:spPr/>
      </p:pic>
      <p:sp>
        <p:nvSpPr>
          <p:cNvPr id="22" name="Picture Placeholder 2"/>
          <p:cNvSpPr txBox="1">
            <a:spLocks noChangeAspect="1"/>
          </p:cNvSpPr>
          <p:nvPr/>
        </p:nvSpPr>
        <p:spPr>
          <a:xfrm>
            <a:off x="2789544" y="3295359"/>
            <a:ext cx="4635425" cy="4630586"/>
          </a:xfrm>
          <a:prstGeom prst="rect">
            <a:avLst/>
          </a:prstGeom>
          <a:ln>
            <a:noFill/>
          </a:ln>
          <a:effectLst/>
        </p:spPr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1" r="168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34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  <p:bldP spid="20" grpId="0" animBg="1"/>
      <p:bldP spid="21" grpId="0"/>
      <p:bldP spid="33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606" y="8938436"/>
            <a:ext cx="6895238" cy="7123809"/>
          </a:xfrm>
          <a:prstGeom prst="rect">
            <a:avLst/>
          </a:prstGeom>
        </p:spPr>
      </p:pic>
      <p:sp>
        <p:nvSpPr>
          <p:cNvPr id="3988" name="Shape 3988"/>
          <p:cNvSpPr txBox="1">
            <a:spLocks noGrp="1"/>
          </p:cNvSpPr>
          <p:nvPr>
            <p:ph type="body" idx="1"/>
          </p:nvPr>
        </p:nvSpPr>
        <p:spPr>
          <a:xfrm>
            <a:off x="1051454" y="2802982"/>
            <a:ext cx="19270133" cy="10711000"/>
          </a:xfrm>
          <a:prstGeom prst="rect">
            <a:avLst/>
          </a:prstGeom>
        </p:spPr>
        <p:txBody>
          <a:bodyPr vert="horz" lIns="243800" tIns="243800" rIns="243800" bIns="243800" rtlCol="0" anchor="t" anchorCtr="0">
            <a:noAutofit/>
          </a:bodyPr>
          <a:lstStyle/>
          <a:p>
            <a:pPr marL="571500" indent="-571500" algn="just">
              <a:spcAft>
                <a:spcPts val="16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024883"/>
                </a:solidFill>
              </a:rPr>
              <a:t>Học viên thực hiện đầy đủ chương trình và kế hoạch học tập, tham gia đầy đủ các bài kiểm tra và bài thi theo đúng quy định.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024883"/>
                </a:solidFill>
              </a:rPr>
              <a:t>Học viên chấp hành các quy định của lớp học: </a:t>
            </a:r>
          </a:p>
          <a:p>
            <a:pPr marL="910179" indent="-910179" algn="just">
              <a:spcBef>
                <a:spcPts val="2400"/>
              </a:spcBef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Hút thuốc: không hút thuốc trong lớp.</a:t>
            </a:r>
          </a:p>
          <a:p>
            <a:pPr marL="910179" indent="-910179" algn="just">
              <a:spcBef>
                <a:spcPts val="2400"/>
              </a:spcBef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Điện thoại di động: để chế độ rung, không trao đổi qua điện thoại trong lớp học.</a:t>
            </a:r>
          </a:p>
          <a:p>
            <a:pPr marL="910179" indent="-910179" algn="just">
              <a:spcBef>
                <a:spcPts val="2400"/>
              </a:spcBef>
              <a:spcAft>
                <a:spcPts val="2400"/>
              </a:spcAft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Không mang đồ ăn, thức uống vào trong lớp học.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024883"/>
                </a:solidFill>
              </a:rPr>
              <a:t>Điều kiện cấp Giấy chứng nhận hoàn thành lớp học:</a:t>
            </a:r>
          </a:p>
          <a:p>
            <a:pPr marL="910179" indent="-910179" algn="just">
              <a:spcBef>
                <a:spcPts val="2400"/>
              </a:spcBef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Đảm bảo 100% thời gian lên lớp. </a:t>
            </a:r>
          </a:p>
          <a:p>
            <a:pPr marL="910179" indent="-910179" algn="just">
              <a:spcBef>
                <a:spcPts val="2400"/>
              </a:spcBef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Thực hiện đầy đủ bài kiểm tra, bài thi.</a:t>
            </a:r>
          </a:p>
          <a:p>
            <a:pPr marL="910179" indent="-910179" algn="just">
              <a:spcBef>
                <a:spcPts val="2400"/>
              </a:spcBef>
              <a:tabLst>
                <a:tab pos="2429964" algn="l"/>
                <a:tab pos="4868394" algn="l"/>
                <a:tab pos="7306825" algn="l"/>
                <a:tab pos="9745255" algn="l"/>
                <a:tab pos="12183686" algn="l"/>
                <a:tab pos="14622116" algn="l"/>
                <a:tab pos="17060547" algn="l"/>
                <a:tab pos="19498977" algn="l"/>
                <a:tab pos="21937408" algn="l"/>
                <a:tab pos="24375838" algn="l"/>
                <a:tab pos="26814269" algn="l"/>
              </a:tabLst>
            </a:pPr>
            <a:r>
              <a:rPr lang="en-US" sz="3733"/>
              <a:t>	- Điểm bài kiểm tra đạt 80%.</a:t>
            </a:r>
            <a:endParaRPr lang="en" sz="3733"/>
          </a:p>
        </p:txBody>
      </p:sp>
      <p:sp>
        <p:nvSpPr>
          <p:cNvPr id="5" name="TextBox 4"/>
          <p:cNvSpPr txBox="1"/>
          <p:nvPr/>
        </p:nvSpPr>
        <p:spPr>
          <a:xfrm>
            <a:off x="2348254" y="697306"/>
            <a:ext cx="2039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24883"/>
                </a:solidFill>
                <a:latin typeface="Roboto Black"/>
                <a:cs typeface="Roboto Black"/>
              </a:rPr>
              <a:t>NỘI QUY CHUNG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2727" y="927329"/>
            <a:ext cx="200927" cy="1204070"/>
          </a:xfrm>
          <a:prstGeom prst="rect">
            <a:avLst/>
          </a:prstGeom>
          <a:solidFill>
            <a:srgbClr val="0248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2488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4734" y="1694986"/>
            <a:ext cx="203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Regular"/>
                <a:cs typeface="Roboto Regular"/>
              </a:rPr>
              <a:t>THÔNG TIN VỀ NỘI QUY LỚP HỌC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40640" y="-1173519"/>
            <a:ext cx="4873017" cy="72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98"/>
          <p:cNvSpPr>
            <a:spLocks/>
          </p:cNvSpPr>
          <p:nvPr/>
        </p:nvSpPr>
        <p:spPr bwMode="auto">
          <a:xfrm>
            <a:off x="1960308" y="9460783"/>
            <a:ext cx="452232" cy="6430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647"/>
                </a:moveTo>
                <a:cubicBezTo>
                  <a:pt x="21599" y="8410"/>
                  <a:pt x="21443" y="9124"/>
                  <a:pt x="21132" y="9804"/>
                </a:cubicBezTo>
                <a:cubicBezTo>
                  <a:pt x="20820" y="10488"/>
                  <a:pt x="20404" y="11134"/>
                  <a:pt x="19880" y="11747"/>
                </a:cubicBezTo>
                <a:lnTo>
                  <a:pt x="12619" y="20679"/>
                </a:lnTo>
                <a:cubicBezTo>
                  <a:pt x="12095" y="21292"/>
                  <a:pt x="11491" y="21599"/>
                  <a:pt x="10804" y="21599"/>
                </a:cubicBezTo>
                <a:cubicBezTo>
                  <a:pt x="10112" y="21599"/>
                  <a:pt x="9520" y="21292"/>
                  <a:pt x="9024" y="20679"/>
                </a:cubicBezTo>
                <a:lnTo>
                  <a:pt x="1727" y="11718"/>
                </a:lnTo>
                <a:cubicBezTo>
                  <a:pt x="1203" y="11106"/>
                  <a:pt x="783" y="10462"/>
                  <a:pt x="472" y="9782"/>
                </a:cubicBezTo>
                <a:cubicBezTo>
                  <a:pt x="156" y="9110"/>
                  <a:pt x="0" y="8398"/>
                  <a:pt x="0" y="7647"/>
                </a:cubicBezTo>
                <a:cubicBezTo>
                  <a:pt x="0" y="6594"/>
                  <a:pt x="279" y="5601"/>
                  <a:pt x="843" y="4669"/>
                </a:cubicBezTo>
                <a:cubicBezTo>
                  <a:pt x="1403" y="3737"/>
                  <a:pt x="2179" y="2921"/>
                  <a:pt x="3164" y="2227"/>
                </a:cubicBezTo>
                <a:cubicBezTo>
                  <a:pt x="4143" y="1538"/>
                  <a:pt x="5296" y="990"/>
                  <a:pt x="6615" y="595"/>
                </a:cubicBezTo>
                <a:cubicBezTo>
                  <a:pt x="7936" y="197"/>
                  <a:pt x="9344" y="0"/>
                  <a:pt x="10819" y="0"/>
                </a:cubicBezTo>
                <a:cubicBezTo>
                  <a:pt x="12315" y="0"/>
                  <a:pt x="13719" y="197"/>
                  <a:pt x="15023" y="595"/>
                </a:cubicBezTo>
                <a:cubicBezTo>
                  <a:pt x="16335" y="993"/>
                  <a:pt x="17475" y="1538"/>
                  <a:pt x="18451" y="2227"/>
                </a:cubicBezTo>
                <a:cubicBezTo>
                  <a:pt x="19427" y="2921"/>
                  <a:pt x="20200" y="3737"/>
                  <a:pt x="20756" y="4669"/>
                </a:cubicBezTo>
                <a:cubicBezTo>
                  <a:pt x="21320" y="5603"/>
                  <a:pt x="21599" y="6594"/>
                  <a:pt x="21599" y="7647"/>
                </a:cubicBezTo>
                <a:moveTo>
                  <a:pt x="10819" y="11408"/>
                </a:moveTo>
                <a:cubicBezTo>
                  <a:pt x="11547" y="11408"/>
                  <a:pt x="12240" y="11309"/>
                  <a:pt x="12900" y="11114"/>
                </a:cubicBezTo>
                <a:cubicBezTo>
                  <a:pt x="13556" y="10922"/>
                  <a:pt x="14127" y="10651"/>
                  <a:pt x="14612" y="10310"/>
                </a:cubicBezTo>
                <a:cubicBezTo>
                  <a:pt x="15096" y="9968"/>
                  <a:pt x="15476" y="9564"/>
                  <a:pt x="15748" y="9107"/>
                </a:cubicBezTo>
                <a:cubicBezTo>
                  <a:pt x="16028" y="8650"/>
                  <a:pt x="16164" y="8158"/>
                  <a:pt x="16164" y="7645"/>
                </a:cubicBezTo>
                <a:cubicBezTo>
                  <a:pt x="16164" y="7131"/>
                  <a:pt x="16028" y="6642"/>
                  <a:pt x="15748" y="6176"/>
                </a:cubicBezTo>
                <a:cubicBezTo>
                  <a:pt x="15476" y="5713"/>
                  <a:pt x="15096" y="5304"/>
                  <a:pt x="14612" y="4951"/>
                </a:cubicBezTo>
                <a:cubicBezTo>
                  <a:pt x="14128" y="4604"/>
                  <a:pt x="13564" y="4327"/>
                  <a:pt x="12908" y="4135"/>
                </a:cubicBezTo>
                <a:cubicBezTo>
                  <a:pt x="12256" y="3943"/>
                  <a:pt x="11564" y="3842"/>
                  <a:pt x="10820" y="3842"/>
                </a:cubicBezTo>
                <a:cubicBezTo>
                  <a:pt x="10068" y="3842"/>
                  <a:pt x="9376" y="3940"/>
                  <a:pt x="8736" y="4135"/>
                </a:cubicBezTo>
                <a:cubicBezTo>
                  <a:pt x="8092" y="4327"/>
                  <a:pt x="7528" y="4604"/>
                  <a:pt x="7032" y="4951"/>
                </a:cubicBezTo>
                <a:cubicBezTo>
                  <a:pt x="6532" y="5304"/>
                  <a:pt x="6148" y="5713"/>
                  <a:pt x="5872" y="6171"/>
                </a:cubicBezTo>
                <a:cubicBezTo>
                  <a:pt x="5596" y="6628"/>
                  <a:pt x="5460" y="7119"/>
                  <a:pt x="5460" y="7642"/>
                </a:cubicBezTo>
                <a:cubicBezTo>
                  <a:pt x="5460" y="8155"/>
                  <a:pt x="5596" y="8644"/>
                  <a:pt x="5872" y="9104"/>
                </a:cubicBezTo>
                <a:cubicBezTo>
                  <a:pt x="6148" y="9561"/>
                  <a:pt x="6532" y="9965"/>
                  <a:pt x="7032" y="10307"/>
                </a:cubicBezTo>
                <a:cubicBezTo>
                  <a:pt x="7528" y="10648"/>
                  <a:pt x="8092" y="10919"/>
                  <a:pt x="8736" y="11111"/>
                </a:cubicBezTo>
                <a:cubicBezTo>
                  <a:pt x="9376" y="11309"/>
                  <a:pt x="10068" y="11408"/>
                  <a:pt x="10819" y="11408"/>
                </a:cubicBezTo>
              </a:path>
            </a:pathLst>
          </a:custGeom>
          <a:solidFill>
            <a:srgbClr val="024883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610389" y="9385751"/>
            <a:ext cx="4267756" cy="2014564"/>
            <a:chOff x="838200" y="2992185"/>
            <a:chExt cx="1600200" cy="755461"/>
          </a:xfrm>
        </p:grpSpPr>
        <p:sp>
          <p:nvSpPr>
            <p:cNvPr id="28" name="TextBox 27"/>
            <p:cNvSpPr txBox="1"/>
            <p:nvPr/>
          </p:nvSpPr>
          <p:spPr>
            <a:xfrm>
              <a:off x="838200" y="2992185"/>
              <a:ext cx="1600200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>
                  <a:latin typeface="Roboto Light"/>
                  <a:cs typeface="Roboto Light"/>
                </a:rPr>
                <a:t>Địa chỉ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vi-VN" sz="2700"/>
                <a:t>Tầng 7, toà nhà số 41 phố Nguyễn Thượng Hiền, </a:t>
              </a:r>
              <a:endParaRPr lang="en-US" sz="2700"/>
            </a:p>
            <a:p>
              <a:pPr>
                <a:lnSpc>
                  <a:spcPct val="120000"/>
                </a:lnSpc>
              </a:pPr>
              <a:r>
                <a:rPr lang="vi-VN" sz="2700"/>
                <a:t>Hai Bà Trưng, Hà Nội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61677" y="9385751"/>
            <a:ext cx="4642186" cy="2014564"/>
            <a:chOff x="838200" y="2992185"/>
            <a:chExt cx="1740593" cy="755461"/>
          </a:xfrm>
        </p:grpSpPr>
        <p:sp>
          <p:nvSpPr>
            <p:cNvPr id="32" name="TextBox 31"/>
            <p:cNvSpPr txBox="1"/>
            <p:nvPr/>
          </p:nvSpPr>
          <p:spPr>
            <a:xfrm>
              <a:off x="838200" y="2992185"/>
              <a:ext cx="1600200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>
                  <a:latin typeface="Roboto Light"/>
                  <a:cs typeface="Roboto Light"/>
                </a:rPr>
                <a:t>Email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8200" y="3228853"/>
              <a:ext cx="1740593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vi-VN" sz="2700"/>
                <a:t>contact@cecomtech.com.vn</a:t>
              </a:r>
            </a:p>
            <a:p>
              <a:pPr>
                <a:lnSpc>
                  <a:spcPct val="120000"/>
                </a:lnSpc>
              </a:pPr>
              <a:endParaRPr lang="en-US" sz="2700">
                <a:latin typeface="Roboto Light"/>
                <a:cs typeface="Roboto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3508211" y="9316478"/>
            <a:ext cx="3114465" cy="2014564"/>
            <a:chOff x="838200" y="2992185"/>
            <a:chExt cx="1600200" cy="755461"/>
          </a:xfrm>
        </p:grpSpPr>
        <p:sp>
          <p:nvSpPr>
            <p:cNvPr id="35" name="TextBox 34"/>
            <p:cNvSpPr txBox="1"/>
            <p:nvPr/>
          </p:nvSpPr>
          <p:spPr>
            <a:xfrm>
              <a:off x="838200" y="2992185"/>
              <a:ext cx="1600200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>
                  <a:latin typeface="Roboto Light"/>
                  <a:cs typeface="Roboto Light"/>
                </a:rPr>
                <a:t>Số điện thoại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700">
                  <a:latin typeface="Arial" panose="020B0604020202020204" pitchFamily="34" charset="0"/>
                  <a:cs typeface="Arial" panose="020B0604020202020204" pitchFamily="34" charset="0"/>
                </a:rPr>
                <a:t>(024) 3 6330 859</a:t>
              </a:r>
              <a:endParaRPr lang="vi-VN" sz="27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sz="27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Freeform 215"/>
          <p:cNvSpPr>
            <a:spLocks noChangeArrowheads="1"/>
          </p:cNvSpPr>
          <p:nvPr/>
        </p:nvSpPr>
        <p:spPr bwMode="auto">
          <a:xfrm>
            <a:off x="12925536" y="9451061"/>
            <a:ext cx="418696" cy="785768"/>
          </a:xfrm>
          <a:custGeom>
            <a:avLst/>
            <a:gdLst>
              <a:gd name="T0" fmla="*/ 583 w 646"/>
              <a:gd name="T1" fmla="*/ 0 h 1210"/>
              <a:gd name="T2" fmla="*/ 62 w 646"/>
              <a:gd name="T3" fmla="*/ 0 h 1210"/>
              <a:gd name="T4" fmla="*/ 0 w 646"/>
              <a:gd name="T5" fmla="*/ 63 h 1210"/>
              <a:gd name="T6" fmla="*/ 0 w 646"/>
              <a:gd name="T7" fmla="*/ 1146 h 1210"/>
              <a:gd name="T8" fmla="*/ 62 w 646"/>
              <a:gd name="T9" fmla="*/ 1209 h 1210"/>
              <a:gd name="T10" fmla="*/ 583 w 646"/>
              <a:gd name="T11" fmla="*/ 1209 h 1210"/>
              <a:gd name="T12" fmla="*/ 645 w 646"/>
              <a:gd name="T13" fmla="*/ 1146 h 1210"/>
              <a:gd name="T14" fmla="*/ 645 w 646"/>
              <a:gd name="T15" fmla="*/ 63 h 1210"/>
              <a:gd name="T16" fmla="*/ 583 w 646"/>
              <a:gd name="T17" fmla="*/ 0 h 1210"/>
              <a:gd name="T18" fmla="*/ 229 w 646"/>
              <a:gd name="T19" fmla="*/ 94 h 1210"/>
              <a:gd name="T20" fmla="*/ 416 w 646"/>
              <a:gd name="T21" fmla="*/ 94 h 1210"/>
              <a:gd name="T22" fmla="*/ 416 w 646"/>
              <a:gd name="T23" fmla="*/ 104 h 1210"/>
              <a:gd name="T24" fmla="*/ 229 w 646"/>
              <a:gd name="T25" fmla="*/ 104 h 1210"/>
              <a:gd name="T26" fmla="*/ 229 w 646"/>
              <a:gd name="T27" fmla="*/ 94 h 1210"/>
              <a:gd name="T28" fmla="*/ 322 w 646"/>
              <a:gd name="T29" fmla="*/ 1146 h 1210"/>
              <a:gd name="T30" fmla="*/ 291 w 646"/>
              <a:gd name="T31" fmla="*/ 1104 h 1210"/>
              <a:gd name="T32" fmla="*/ 322 w 646"/>
              <a:gd name="T33" fmla="*/ 1073 h 1210"/>
              <a:gd name="T34" fmla="*/ 364 w 646"/>
              <a:gd name="T35" fmla="*/ 1104 h 1210"/>
              <a:gd name="T36" fmla="*/ 322 w 646"/>
              <a:gd name="T37" fmla="*/ 1146 h 1210"/>
              <a:gd name="T38" fmla="*/ 604 w 646"/>
              <a:gd name="T39" fmla="*/ 1011 h 1210"/>
              <a:gd name="T40" fmla="*/ 41 w 646"/>
              <a:gd name="T41" fmla="*/ 1011 h 1210"/>
              <a:gd name="T42" fmla="*/ 41 w 646"/>
              <a:gd name="T43" fmla="*/ 177 h 1210"/>
              <a:gd name="T44" fmla="*/ 604 w 646"/>
              <a:gd name="T45" fmla="*/ 177 h 1210"/>
              <a:gd name="T46" fmla="*/ 604 w 646"/>
              <a:gd name="T47" fmla="*/ 1011 h 1210"/>
              <a:gd name="T48" fmla="*/ 604 w 646"/>
              <a:gd name="T49" fmla="*/ 1011 h 1210"/>
              <a:gd name="T50" fmla="*/ 604 w 646"/>
              <a:gd name="T51" fmla="*/ 1011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6" h="1210">
                <a:moveTo>
                  <a:pt x="583" y="0"/>
                </a:moveTo>
                <a:cubicBezTo>
                  <a:pt x="62" y="0"/>
                  <a:pt x="62" y="0"/>
                  <a:pt x="62" y="0"/>
                </a:cubicBezTo>
                <a:cubicBezTo>
                  <a:pt x="31" y="0"/>
                  <a:pt x="0" y="31"/>
                  <a:pt x="0" y="63"/>
                </a:cubicBezTo>
                <a:cubicBezTo>
                  <a:pt x="0" y="1146"/>
                  <a:pt x="0" y="1146"/>
                  <a:pt x="0" y="1146"/>
                </a:cubicBezTo>
                <a:cubicBezTo>
                  <a:pt x="0" y="1177"/>
                  <a:pt x="31" y="1209"/>
                  <a:pt x="62" y="1209"/>
                </a:cubicBezTo>
                <a:cubicBezTo>
                  <a:pt x="583" y="1209"/>
                  <a:pt x="583" y="1209"/>
                  <a:pt x="583" y="1209"/>
                </a:cubicBezTo>
                <a:cubicBezTo>
                  <a:pt x="614" y="1209"/>
                  <a:pt x="645" y="1177"/>
                  <a:pt x="645" y="1146"/>
                </a:cubicBezTo>
                <a:cubicBezTo>
                  <a:pt x="645" y="63"/>
                  <a:pt x="645" y="63"/>
                  <a:pt x="645" y="63"/>
                </a:cubicBezTo>
                <a:cubicBezTo>
                  <a:pt x="645" y="31"/>
                  <a:pt x="614" y="0"/>
                  <a:pt x="583" y="0"/>
                </a:cubicBezTo>
                <a:close/>
                <a:moveTo>
                  <a:pt x="229" y="94"/>
                </a:moveTo>
                <a:cubicBezTo>
                  <a:pt x="416" y="94"/>
                  <a:pt x="416" y="94"/>
                  <a:pt x="416" y="94"/>
                </a:cubicBezTo>
                <a:cubicBezTo>
                  <a:pt x="416" y="104"/>
                  <a:pt x="416" y="104"/>
                  <a:pt x="416" y="104"/>
                </a:cubicBezTo>
                <a:cubicBezTo>
                  <a:pt x="229" y="104"/>
                  <a:pt x="229" y="104"/>
                  <a:pt x="229" y="104"/>
                </a:cubicBezTo>
                <a:lnTo>
                  <a:pt x="229" y="94"/>
                </a:lnTo>
                <a:close/>
                <a:moveTo>
                  <a:pt x="322" y="1146"/>
                </a:moveTo>
                <a:cubicBezTo>
                  <a:pt x="302" y="1146"/>
                  <a:pt x="291" y="1125"/>
                  <a:pt x="291" y="1104"/>
                </a:cubicBezTo>
                <a:cubicBezTo>
                  <a:pt x="291" y="1084"/>
                  <a:pt x="302" y="1073"/>
                  <a:pt x="322" y="1073"/>
                </a:cubicBezTo>
                <a:cubicBezTo>
                  <a:pt x="343" y="1073"/>
                  <a:pt x="364" y="1084"/>
                  <a:pt x="364" y="1104"/>
                </a:cubicBezTo>
                <a:cubicBezTo>
                  <a:pt x="364" y="1125"/>
                  <a:pt x="343" y="1146"/>
                  <a:pt x="322" y="1146"/>
                </a:cubicBezTo>
                <a:close/>
                <a:moveTo>
                  <a:pt x="604" y="1011"/>
                </a:moveTo>
                <a:cubicBezTo>
                  <a:pt x="41" y="1011"/>
                  <a:pt x="41" y="1011"/>
                  <a:pt x="41" y="1011"/>
                </a:cubicBezTo>
                <a:cubicBezTo>
                  <a:pt x="41" y="177"/>
                  <a:pt x="41" y="177"/>
                  <a:pt x="41" y="177"/>
                </a:cubicBezTo>
                <a:cubicBezTo>
                  <a:pt x="604" y="177"/>
                  <a:pt x="604" y="177"/>
                  <a:pt x="604" y="177"/>
                </a:cubicBezTo>
                <a:lnTo>
                  <a:pt x="604" y="1011"/>
                </a:lnTo>
                <a:close/>
                <a:moveTo>
                  <a:pt x="604" y="1011"/>
                </a:moveTo>
                <a:lnTo>
                  <a:pt x="604" y="1011"/>
                </a:lnTo>
                <a:close/>
              </a:path>
            </a:pathLst>
          </a:custGeom>
          <a:solidFill>
            <a:srgbClr val="024883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" name="AutoShape 81"/>
          <p:cNvSpPr>
            <a:spLocks/>
          </p:cNvSpPr>
          <p:nvPr/>
        </p:nvSpPr>
        <p:spPr bwMode="auto">
          <a:xfrm>
            <a:off x="17176453" y="9432195"/>
            <a:ext cx="599514" cy="4392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rgbClr val="024883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7930308" y="9333799"/>
            <a:ext cx="4267756" cy="2014564"/>
            <a:chOff x="838200" y="2992185"/>
            <a:chExt cx="1600200" cy="755461"/>
          </a:xfrm>
        </p:grpSpPr>
        <p:sp>
          <p:nvSpPr>
            <p:cNvPr id="48" name="TextBox 47"/>
            <p:cNvSpPr txBox="1"/>
            <p:nvPr/>
          </p:nvSpPr>
          <p:spPr>
            <a:xfrm>
              <a:off x="838200" y="2992185"/>
              <a:ext cx="1600200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>
                  <a:latin typeface="Roboto Light"/>
                  <a:cs typeface="Roboto Light"/>
                </a:rPr>
                <a:t>Website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700">
                  <a:latin typeface="Roboto Light"/>
                  <a:cs typeface="Roboto Light"/>
                </a:rPr>
                <a:t>www.</a:t>
              </a:r>
              <a:r>
                <a:rPr lang="vi-VN" sz="2700"/>
                <a:t>cecomtech.com.vn</a:t>
              </a:r>
            </a:p>
            <a:p>
              <a:pPr>
                <a:lnSpc>
                  <a:spcPct val="120000"/>
                </a:lnSpc>
              </a:pPr>
              <a:endParaRPr lang="en-US" sz="2700">
                <a:latin typeface="Roboto Light"/>
                <a:cs typeface="Roboto Ligh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348254" y="7388794"/>
            <a:ext cx="2039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24883"/>
                </a:solidFill>
                <a:latin typeface="Roboto Black"/>
                <a:cs typeface="Roboto Black"/>
              </a:rPr>
              <a:t>CECOMTECH VIỆT NAM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902727" y="7618817"/>
            <a:ext cx="200927" cy="1204070"/>
          </a:xfrm>
          <a:prstGeom prst="rect">
            <a:avLst/>
          </a:prstGeom>
          <a:solidFill>
            <a:srgbClr val="0248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24734" y="8386474"/>
            <a:ext cx="203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Regular"/>
                <a:cs typeface="Roboto Regular"/>
              </a:rPr>
              <a:t>THÔNG TIN CHI TIẾT LIÊN HỆ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9" b="31539"/>
          <a:stretch>
            <a:fillRect/>
          </a:stretch>
        </p:blipFill>
        <p:spPr/>
      </p:pic>
      <p:sp>
        <p:nvSpPr>
          <p:cNvPr id="24" name="AutoShape 81"/>
          <p:cNvSpPr>
            <a:spLocks/>
          </p:cNvSpPr>
          <p:nvPr/>
        </p:nvSpPr>
        <p:spPr bwMode="auto">
          <a:xfrm>
            <a:off x="7207242" y="9432195"/>
            <a:ext cx="599514" cy="4392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rgbClr val="024883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4" grpId="0" animBg="1"/>
      <p:bldP spid="46" grpId="0" animBg="1"/>
      <p:bldP spid="21" grpId="0"/>
      <p:bldP spid="22" grpId="0" animBg="1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43795" y="5487077"/>
            <a:ext cx="136909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-300">
                <a:solidFill>
                  <a:srgbClr val="2ED9EB"/>
                </a:solidFill>
              </a:rPr>
              <a:t>TRÂN TRỌNG CẢM ƠN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43795" y="7010570"/>
            <a:ext cx="10546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24883"/>
                </a:solidFill>
              </a:rPr>
              <a:t>CHÚC KHÓA HỌC THÀNH CÔNG TỐT ĐẸP!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436" y="5494519"/>
            <a:ext cx="2070359" cy="21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urquoise Light">
      <a:dk1>
        <a:srgbClr val="737572"/>
      </a:dk1>
      <a:lt1>
        <a:sysClr val="window" lastClr="FFFFFF"/>
      </a:lt1>
      <a:dk2>
        <a:srgbClr val="1FB18A"/>
      </a:dk2>
      <a:lt2>
        <a:srgbClr val="FFFFFF"/>
      </a:lt2>
      <a:accent1>
        <a:srgbClr val="1FB18A"/>
      </a:accent1>
      <a:accent2>
        <a:srgbClr val="7C8185"/>
      </a:accent2>
      <a:accent3>
        <a:srgbClr val="1FB18A"/>
      </a:accent3>
      <a:accent4>
        <a:srgbClr val="7C8185"/>
      </a:accent4>
      <a:accent5>
        <a:srgbClr val="1FB18A"/>
      </a:accent5>
      <a:accent6>
        <a:srgbClr val="7C8185"/>
      </a:accent6>
      <a:hlink>
        <a:srgbClr val="1FB18A"/>
      </a:hlink>
      <a:folHlink>
        <a:srgbClr val="1FB18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AAA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271</Words>
  <Application>Microsoft Office PowerPoint</Application>
  <PresentationFormat>Custom</PresentationFormat>
  <Paragraphs>75</Paragraphs>
  <Slides>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Louis Twelve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Twelve</dc:creator>
  <cp:lastModifiedBy>TECH CARE</cp:lastModifiedBy>
  <cp:revision>621</cp:revision>
  <dcterms:created xsi:type="dcterms:W3CDTF">2015-02-19T08:45:44Z</dcterms:created>
  <dcterms:modified xsi:type="dcterms:W3CDTF">2019-03-22T07:03:35Z</dcterms:modified>
</cp:coreProperties>
</file>